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9" r:id="rId4"/>
    <p:sldId id="258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2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EAFF"/>
    <a:srgbClr val="8E6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00" autoAdjust="0"/>
  </p:normalViewPr>
  <p:slideViewPr>
    <p:cSldViewPr snapToGrid="0" showGuides="1">
      <p:cViewPr>
        <p:scale>
          <a:sx n="75" d="100"/>
          <a:sy n="75" d="100"/>
        </p:scale>
        <p:origin x="1176" y="816"/>
      </p:cViewPr>
      <p:guideLst>
        <p:guide orient="horz" pos="2160"/>
        <p:guide pos="3792"/>
        <p:guide pos="3940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0C5AB-C688-45CD-A2F2-784D8294E80D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57919-2526-47A2-81D2-3AB15316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0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99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Anthony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42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Rachel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54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57919-2526-47A2-81D2-3AB1531634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3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7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2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6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59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9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5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5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4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7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38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D8FD5-5B5B-4525-A1DC-894B91B5F598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8F729-07E1-4F32-B368-5A495DF2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3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static.pexels.com/photos/141741/pexels-photo-141741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" t="-853" r="-208" b="-7024"/>
          <a:stretch/>
        </p:blipFill>
        <p:spPr bwMode="auto">
          <a:xfrm>
            <a:off x="-44155" y="-1104900"/>
            <a:ext cx="12597810" cy="90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08028" y="3526614"/>
            <a:ext cx="49151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BIRDBOX</a:t>
            </a:r>
            <a:endParaRPr lang="en-US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03355" y="551569"/>
            <a:ext cx="3160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All text in </a:t>
            </a:r>
            <a:r>
              <a:rPr lang="en-US" sz="4000" dirty="0" err="1" smtClean="0"/>
              <a:t>arial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7642281" y="5940638"/>
            <a:ext cx="174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Joey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Christee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1438" y="4850053"/>
            <a:ext cx="12938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25</a:t>
            </a:r>
            <a:endParaRPr 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45489" y="5280940"/>
            <a:ext cx="2037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Anthony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Hauger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42281" y="5607827"/>
            <a:ext cx="20409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Rachel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Pabelico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80411" y="5280940"/>
            <a:ext cx="1795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Cora Schneck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880409" y="5614954"/>
            <a:ext cx="1768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William Harris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880411" y="5940638"/>
            <a:ext cx="15527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Scott Young</a:t>
            </a:r>
          </a:p>
        </p:txBody>
      </p:sp>
    </p:spTree>
    <p:extLst>
      <p:ext uri="{BB962C8B-B14F-4D97-AF65-F5344CB8AC3E}">
        <p14:creationId xmlns:p14="http://schemas.microsoft.com/office/powerpoint/2010/main" val="2544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852" y="810280"/>
            <a:ext cx="3624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Problem and Solution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1787" y="0"/>
            <a:ext cx="6080213" cy="2667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BIRDBOX?</a:t>
            </a:r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https://static.pexels.com/photos/31277/pexels-photo-312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87" y="2667000"/>
            <a:ext cx="6385013" cy="424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1801"/>
            <a:ext cx="3425561" cy="33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5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tic.pexels.com/photos/144299/pexels-photo-144299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03" b="14360"/>
          <a:stretch/>
        </p:blipFill>
        <p:spPr bwMode="auto">
          <a:xfrm>
            <a:off x="0" y="-150964"/>
            <a:ext cx="12192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-150964"/>
            <a:ext cx="12192000" cy="360045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90800" y="589340"/>
            <a:ext cx="433644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VISION</a:t>
            </a:r>
            <a:endParaRPr lang="en-US" sz="5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10783" y="-2197100"/>
            <a:ext cx="3174267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7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7617" y="176843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600" b="1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provide competitive user-centered access to avian knowledge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93617" y="-1072243"/>
            <a:ext cx="3174267" cy="10864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70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-389182" y="4859630"/>
            <a:ext cx="1325752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642748" y="4206572"/>
            <a:ext cx="1371601" cy="13081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BF02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333999" y="4206572"/>
            <a:ext cx="1371601" cy="13081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94750" y="4206572"/>
            <a:ext cx="1371601" cy="13081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347546" y="4297873"/>
            <a:ext cx="666008" cy="1027449"/>
            <a:chOff x="1416876" y="2576124"/>
            <a:chExt cx="1484059" cy="2129227"/>
          </a:xfrm>
          <a:solidFill>
            <a:schemeClr val="tx1"/>
          </a:solidFill>
        </p:grpSpPr>
        <p:sp>
          <p:nvSpPr>
            <p:cNvPr id="30" name="Isosceles Triangle 29"/>
            <p:cNvSpPr/>
            <p:nvPr/>
          </p:nvSpPr>
          <p:spPr>
            <a:xfrm>
              <a:off x="1807750" y="2576124"/>
              <a:ext cx="679769" cy="59245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661284" y="2817300"/>
              <a:ext cx="995241" cy="7239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1563941" y="3119753"/>
              <a:ext cx="1189931" cy="8428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>
              <a:off x="1416876" y="3298504"/>
              <a:ext cx="1484059" cy="109029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042806" y="4195251"/>
              <a:ext cx="219366" cy="510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0" name="Picture 6" descr="Image result for stack of books vec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48" y="4192836"/>
            <a:ext cx="1321836" cy="132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04300" y="5598412"/>
            <a:ext cx="2711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</a:p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Scientists</a:t>
            </a:r>
          </a:p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Explorers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8512" y="4020074"/>
            <a:ext cx="15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endParaRPr 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23010" y="3508841"/>
            <a:ext cx="2711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0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043" y="459015"/>
            <a:ext cx="5361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Demo</a:t>
            </a:r>
            <a:endParaRPr 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1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static.pexels.com/photos/173497/pexels-photo-173497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89" t="14548" r="6134"/>
          <a:stretch/>
        </p:blipFill>
        <p:spPr bwMode="auto">
          <a:xfrm>
            <a:off x="6096000" y="-88490"/>
            <a:ext cx="6680200" cy="694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-83975" y="-60967"/>
            <a:ext cx="6211436" cy="69464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6248" y="239073"/>
            <a:ext cx="5799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Details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152637" y="400050"/>
            <a:ext cx="4763" cy="621792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901173" y="2230613"/>
            <a:ext cx="502920" cy="5029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855453" y="4854877"/>
            <a:ext cx="594360" cy="5943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038333" y="88348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86873" y="3785377"/>
            <a:ext cx="731520" cy="7315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02686" y="5877918"/>
            <a:ext cx="502920" cy="5029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961355" y="1466595"/>
            <a:ext cx="382555" cy="3918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1356" y="3216336"/>
            <a:ext cx="382555" cy="39188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73653" y="3849450"/>
            <a:ext cx="176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1715" y="1460768"/>
            <a:ext cx="2369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Webpage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3945" y="2518583"/>
            <a:ext cx="28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Implementation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2789" y="3228945"/>
            <a:ext cx="1089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1715" y="4947630"/>
            <a:ext cx="286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 HTTP Server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44897" y="270104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521715" y="5980728"/>
            <a:ext cx="2240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Ocean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9814" y="2142556"/>
            <a:ext cx="2711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Populate MySQL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6928" y="4175669"/>
            <a:ext cx="2711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MySQL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9814" y="956146"/>
            <a:ext cx="168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-83975" y="5688563"/>
            <a:ext cx="6211436" cy="311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587509" y="808354"/>
            <a:ext cx="168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September</a:t>
            </a:r>
            <a:endParaRPr lang="en-US" sz="2000" i="1" dirty="0">
              <a:solidFill>
                <a:schemeClr val="bg1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68788" y="4948232"/>
            <a:ext cx="168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December</a:t>
            </a:r>
            <a:endParaRPr lang="en-US" sz="2000" i="1" dirty="0">
              <a:solidFill>
                <a:schemeClr val="bg1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81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static.pexels.com/photos/185368/pexels-photo-185368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663" y="-854728"/>
            <a:ext cx="12258926" cy="817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-304799" y="2095500"/>
            <a:ext cx="12748232" cy="30289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8853" y="2341124"/>
            <a:ext cx="8220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and Development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6448" y="442705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5969" y="3995633"/>
            <a:ext cx="12650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63648" y="3412982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28693" y="3429000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Docs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78825" y="3429000"/>
            <a:ext cx="889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02542" y="2998113"/>
            <a:ext cx="2625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74991" y="4410502"/>
            <a:ext cx="153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Photoshop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tatic.pexels.com/photos/55620/pexels-photo-55620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1" t="16267"/>
          <a:stretch/>
        </p:blipFill>
        <p:spPr bwMode="auto">
          <a:xfrm>
            <a:off x="6019800" y="361950"/>
            <a:ext cx="832485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85</Words>
  <Application>Microsoft Office PowerPoint</Application>
  <PresentationFormat>Widescreen</PresentationFormat>
  <Paragraphs>50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Cora Schneck</dc:creator>
  <cp:lastModifiedBy>Cora Schneck</cp:lastModifiedBy>
  <cp:revision>29</cp:revision>
  <dcterms:created xsi:type="dcterms:W3CDTF">2016-12-04T02:16:16Z</dcterms:created>
  <dcterms:modified xsi:type="dcterms:W3CDTF">2016-12-04T04:58:29Z</dcterms:modified>
</cp:coreProperties>
</file>